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6" r:id="rId3"/>
    <p:sldId id="257" r:id="rId4"/>
    <p:sldId id="258" r:id="rId5"/>
    <p:sldId id="259" r:id="rId6"/>
    <p:sldId id="260" r:id="rId7"/>
    <p:sldId id="261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97A1A672-D636-417F-9F2C-89E67327201A}" type="datetimeFigureOut">
              <a:rPr lang="en-US" smtClean="0"/>
              <a:t>1/18/2015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FC0BFE87-F77D-4B96-987F-0B8AB7BD47B3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1A672-D636-417F-9F2C-89E67327201A}" type="datetimeFigureOut">
              <a:rPr lang="en-US" smtClean="0"/>
              <a:t>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BFE87-F77D-4B96-987F-0B8AB7BD47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1A672-D636-417F-9F2C-89E67327201A}" type="datetimeFigureOut">
              <a:rPr lang="en-US" smtClean="0"/>
              <a:t>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BFE87-F77D-4B96-987F-0B8AB7BD47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1A672-D636-417F-9F2C-89E67327201A}" type="datetimeFigureOut">
              <a:rPr lang="en-US" smtClean="0"/>
              <a:t>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BFE87-F77D-4B96-987F-0B8AB7BD47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1A672-D636-417F-9F2C-89E67327201A}" type="datetimeFigureOut">
              <a:rPr lang="en-US" smtClean="0"/>
              <a:t>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BFE87-F77D-4B96-987F-0B8AB7BD47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1A672-D636-417F-9F2C-89E67327201A}" type="datetimeFigureOut">
              <a:rPr lang="en-US" smtClean="0"/>
              <a:t>1/18/2015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BFE87-F77D-4B96-987F-0B8AB7BD47B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1A672-D636-417F-9F2C-89E67327201A}" type="datetimeFigureOut">
              <a:rPr lang="en-US" smtClean="0"/>
              <a:t>1/18/2015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BFE87-F77D-4B96-987F-0B8AB7BD47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1A672-D636-417F-9F2C-89E67327201A}" type="datetimeFigureOut">
              <a:rPr lang="en-US" smtClean="0"/>
              <a:t>1/18/2015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BFE87-F77D-4B96-987F-0B8AB7BD47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1A672-D636-417F-9F2C-89E67327201A}" type="datetimeFigureOut">
              <a:rPr lang="en-US" smtClean="0"/>
              <a:t>1/18/2015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BFE87-F77D-4B96-987F-0B8AB7BD47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1A672-D636-417F-9F2C-89E67327201A}" type="datetimeFigureOut">
              <a:rPr lang="en-US" smtClean="0"/>
              <a:t>1/18/2015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BFE87-F77D-4B96-987F-0B8AB7BD47B3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A1A672-D636-417F-9F2C-89E67327201A}" type="datetimeFigureOut">
              <a:rPr lang="en-US" smtClean="0"/>
              <a:t>1/18/2015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BFE87-F77D-4B96-987F-0B8AB7BD47B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97A1A672-D636-417F-9F2C-89E67327201A}" type="datetimeFigureOut">
              <a:rPr lang="en-US" smtClean="0"/>
              <a:t>1/18/2015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FC0BFE87-F77D-4B96-987F-0B8AB7BD47B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Do 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Define the following in your own words. Write down any synonyms you can think of.</a:t>
            </a:r>
          </a:p>
          <a:p>
            <a:pPr lvl="1"/>
            <a:r>
              <a:rPr lang="en-US" dirty="0" smtClean="0"/>
              <a:t>Purpose</a:t>
            </a:r>
          </a:p>
          <a:p>
            <a:pPr lvl="1"/>
            <a:r>
              <a:rPr lang="en-US" dirty="0" smtClean="0"/>
              <a:t>Speaker</a:t>
            </a:r>
          </a:p>
          <a:p>
            <a:pPr lvl="1"/>
            <a:r>
              <a:rPr lang="en-US" dirty="0" smtClean="0"/>
              <a:t>Tone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13262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err="1" smtClean="0"/>
              <a:t>SOAPSTone</a:t>
            </a:r>
            <a:r>
              <a:rPr lang="en-US" dirty="0" smtClean="0"/>
              <a:t> Part 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 smtClean="0"/>
              <a:t>7</a:t>
            </a:r>
            <a:r>
              <a:rPr lang="en-US" baseline="30000" dirty="0" smtClean="0"/>
              <a:t>th</a:t>
            </a:r>
            <a:r>
              <a:rPr lang="en-US" dirty="0" smtClean="0"/>
              <a:t> Grade Language Arts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7176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dirty="0" err="1"/>
              <a:t>SOAPSTone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2286000"/>
            <a:ext cx="7109908" cy="3508977"/>
          </a:xfrm>
        </p:spPr>
        <p:txBody>
          <a:bodyPr/>
          <a:lstStyle/>
          <a:p>
            <a:r>
              <a:rPr lang="en-US" sz="3200" dirty="0"/>
              <a:t>Used to </a:t>
            </a:r>
            <a:r>
              <a:rPr lang="en-US" sz="3200" u="sng" dirty="0">
                <a:solidFill>
                  <a:srgbClr val="00B050"/>
                </a:solidFill>
              </a:rPr>
              <a:t>analyze argumentative text</a:t>
            </a:r>
          </a:p>
          <a:p>
            <a:r>
              <a:rPr lang="en-US" sz="3200" dirty="0"/>
              <a:t>Works well to </a:t>
            </a:r>
            <a:r>
              <a:rPr lang="en-US" sz="3200" u="sng" dirty="0">
                <a:solidFill>
                  <a:srgbClr val="00B050"/>
                </a:solidFill>
              </a:rPr>
              <a:t>analyze nonfiction texts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398987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sz="4800" dirty="0" smtClean="0"/>
              <a:t>P </a:t>
            </a:r>
            <a:r>
              <a:rPr lang="en-US" sz="4800" dirty="0" smtClean="0">
                <a:sym typeface="Wingdings" pitchFamily="2" charset="2"/>
              </a:rPr>
              <a:t> Purpose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524000"/>
            <a:ext cx="6754009" cy="4308629"/>
          </a:xfrm>
        </p:spPr>
        <p:txBody>
          <a:bodyPr>
            <a:normAutofit/>
          </a:bodyPr>
          <a:lstStyle/>
          <a:p>
            <a:r>
              <a:rPr lang="en-US" sz="3600" b="1" u="sng" dirty="0" smtClean="0">
                <a:solidFill>
                  <a:srgbClr val="00B050"/>
                </a:solidFill>
              </a:rPr>
              <a:t>Why did the author write this text?</a:t>
            </a:r>
          </a:p>
          <a:p>
            <a:endParaRPr lang="en-US" sz="3600" dirty="0" smtClean="0"/>
          </a:p>
          <a:p>
            <a:r>
              <a:rPr lang="en-US" sz="3600" dirty="0" smtClean="0"/>
              <a:t>Was it to entertain, inform, or argue?</a:t>
            </a:r>
          </a:p>
          <a:p>
            <a:pPr lvl="1"/>
            <a:r>
              <a:rPr lang="en-US" sz="3400" dirty="0" smtClean="0"/>
              <a:t>If it is to argue why is the author arguing?</a:t>
            </a:r>
            <a:endParaRPr lang="en-US" sz="3400" dirty="0"/>
          </a:p>
        </p:txBody>
      </p:sp>
    </p:spTree>
    <p:extLst>
      <p:ext uri="{BB962C8B-B14F-4D97-AF65-F5344CB8AC3E}">
        <p14:creationId xmlns:p14="http://schemas.microsoft.com/office/powerpoint/2010/main" val="10693933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45720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sz="4800" dirty="0" smtClean="0"/>
              <a:t>S </a:t>
            </a:r>
            <a:r>
              <a:rPr lang="en-US" sz="4800" dirty="0" smtClean="0">
                <a:sym typeface="Wingdings" pitchFamily="2" charset="2"/>
              </a:rPr>
              <a:t>Speaker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524000"/>
            <a:ext cx="6777317" cy="4724400"/>
          </a:xfrm>
        </p:spPr>
        <p:txBody>
          <a:bodyPr>
            <a:normAutofit/>
          </a:bodyPr>
          <a:lstStyle/>
          <a:p>
            <a:r>
              <a:rPr lang="en-US" sz="4400" dirty="0" smtClean="0"/>
              <a:t>What does the reader know about </a:t>
            </a:r>
            <a:r>
              <a:rPr lang="en-US" sz="4400" b="1" u="sng" dirty="0" smtClean="0">
                <a:solidFill>
                  <a:srgbClr val="00B050"/>
                </a:solidFill>
              </a:rPr>
              <a:t>the author</a:t>
            </a:r>
            <a:r>
              <a:rPr lang="en-US" sz="4400" b="1" dirty="0" smtClean="0">
                <a:solidFill>
                  <a:srgbClr val="00B050"/>
                </a:solidFill>
              </a:rPr>
              <a:t>?</a:t>
            </a:r>
          </a:p>
          <a:p>
            <a:endParaRPr lang="en-US" sz="4400" b="1" dirty="0">
              <a:solidFill>
                <a:srgbClr val="00B050"/>
              </a:solidFill>
            </a:endParaRPr>
          </a:p>
          <a:p>
            <a:r>
              <a:rPr lang="en-US" sz="2800" dirty="0" smtClean="0">
                <a:solidFill>
                  <a:schemeClr val="tx1">
                    <a:lumMod val="95000"/>
                  </a:schemeClr>
                </a:solidFill>
              </a:rPr>
              <a:t>Is she an expert on her topic? </a:t>
            </a:r>
          </a:p>
          <a:p>
            <a:r>
              <a:rPr lang="en-US" sz="2800" dirty="0" smtClean="0">
                <a:solidFill>
                  <a:schemeClr val="tx1">
                    <a:lumMod val="95000"/>
                  </a:schemeClr>
                </a:solidFill>
              </a:rPr>
              <a:t>Is there any other information about her that is important?</a:t>
            </a:r>
            <a:endParaRPr lang="en-US" sz="2800" dirty="0">
              <a:solidFill>
                <a:schemeClr val="tx1">
                  <a:lumMod val="9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24942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45720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sz="4800" dirty="0" smtClean="0"/>
              <a:t>T </a:t>
            </a:r>
            <a:r>
              <a:rPr lang="en-US" sz="4800" dirty="0" smtClean="0">
                <a:sym typeface="Wingdings" pitchFamily="2" charset="2"/>
              </a:rPr>
              <a:t> Tone</a:t>
            </a:r>
            <a:endParaRPr lang="en-US" sz="4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7772400" cy="3543748"/>
          </a:xfrm>
        </p:spPr>
        <p:txBody>
          <a:bodyPr>
            <a:normAutofit/>
          </a:bodyPr>
          <a:lstStyle/>
          <a:p>
            <a:r>
              <a:rPr lang="en-US" sz="4400" dirty="0" smtClean="0"/>
              <a:t>What is the </a:t>
            </a:r>
            <a:r>
              <a:rPr lang="en-US" sz="4400" b="1" u="sng" dirty="0" smtClean="0">
                <a:solidFill>
                  <a:srgbClr val="00B050"/>
                </a:solidFill>
              </a:rPr>
              <a:t>writer’s attitude</a:t>
            </a:r>
            <a:r>
              <a:rPr lang="en-US" sz="4400" dirty="0" smtClean="0"/>
              <a:t> toward the subject?</a:t>
            </a:r>
          </a:p>
          <a:p>
            <a:endParaRPr lang="en-US" sz="4400" dirty="0"/>
          </a:p>
          <a:p>
            <a:r>
              <a:rPr lang="en-US" sz="2800" dirty="0" smtClean="0"/>
              <a:t>How does he or she feel about his or her topic?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40476303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600" dirty="0" smtClean="0"/>
              <a:t>Together…</a:t>
            </a:r>
            <a:endParaRPr lang="en-US" sz="6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Let’s review </a:t>
            </a:r>
            <a:r>
              <a:rPr lang="en-US" dirty="0" smtClean="0"/>
              <a:t>the subject, occasion and audience part of the chart on page 134.</a:t>
            </a:r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1408733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On your own…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Complete the purpose, speaker and tone part of your chart.</a:t>
            </a:r>
          </a:p>
          <a:p>
            <a:r>
              <a:rPr lang="en-US" dirty="0" smtClean="0"/>
              <a:t>Remember you need direct quotes for every part of </a:t>
            </a:r>
            <a:r>
              <a:rPr lang="en-US" dirty="0" err="1" smtClean="0"/>
              <a:t>SOAPSTone</a:t>
            </a:r>
            <a:r>
              <a:rPr lang="en-US" dirty="0" smtClean="0"/>
              <a:t>!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559323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Custom 12">
      <a:dk1>
        <a:srgbClr val="FFFFFF"/>
      </a:dk1>
      <a:lt1>
        <a:srgbClr val="000000"/>
      </a:lt1>
      <a:dk2>
        <a:srgbClr val="DDDCD0"/>
      </a:dk2>
      <a:lt2>
        <a:srgbClr val="262626"/>
      </a:lt2>
      <a:accent1>
        <a:srgbClr val="82B911"/>
      </a:accent1>
      <a:accent2>
        <a:srgbClr val="5DD3FF"/>
      </a:accent2>
      <a:accent3>
        <a:srgbClr val="A9EA25"/>
      </a:accent3>
      <a:accent4>
        <a:srgbClr val="7030A0"/>
      </a:accent4>
      <a:accent5>
        <a:srgbClr val="00B0F0"/>
      </a:accent5>
      <a:accent6>
        <a:srgbClr val="FEA022"/>
      </a:accent6>
      <a:hlink>
        <a:srgbClr val="E68200"/>
      </a:hlink>
      <a:folHlink>
        <a:srgbClr val="FFA94A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225</TotalTime>
  <Words>173</Words>
  <Application>Microsoft Office PowerPoint</Application>
  <PresentationFormat>On-screen Show (4:3)</PresentationFormat>
  <Paragraphs>29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Austin</vt:lpstr>
      <vt:lpstr>Do Now</vt:lpstr>
      <vt:lpstr>SOAPSTone Part 2</vt:lpstr>
      <vt:lpstr>SOAPSTone</vt:lpstr>
      <vt:lpstr>P  Purpose</vt:lpstr>
      <vt:lpstr>S Speaker</vt:lpstr>
      <vt:lpstr>T  Tone</vt:lpstr>
      <vt:lpstr>Together…</vt:lpstr>
      <vt:lpstr>On your own…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SOAPSTone Part 2</dc:title>
  <dc:creator>Goodine, Lindsey</dc:creator>
  <cp:lastModifiedBy>Goodine, Lindsey</cp:lastModifiedBy>
  <cp:revision>10</cp:revision>
  <dcterms:created xsi:type="dcterms:W3CDTF">2015-01-16T16:00:53Z</dcterms:created>
  <dcterms:modified xsi:type="dcterms:W3CDTF">2015-01-18T15:44:28Z</dcterms:modified>
</cp:coreProperties>
</file>